
<file path=[Content_Types].xml><?xml version="1.0" encoding="utf-8"?>
<Types xmlns="http://schemas.openxmlformats.org/package/2006/content-types">
  <Override PartName="/docProps/core.xml" ContentType="application/vnd.openxmlformats-package.core-properties+xml"/>
  <Default Extension="rels" ContentType="application/vnd.openxmlformats-package.relationships+xml"/>
  <Override PartName="/ppt/slideLayouts/slideLayout6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ppt/slides/slide2.xml" ContentType="application/vnd.openxmlformats-officedocument.presentationml.slide+xml"/>
  <Override PartName="/docProps/app.xml" ContentType="application/vnd.openxmlformats-officedocument.extended-properties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2.xml" ContentType="application/vnd.openxmlformats-officedocument.presentationml.slideLayout+xml"/>
  <Default Extension="bin" ContentType="application/vnd.openxmlformats-officedocument.presentationml.printerSettings"/>
  <Override PartName="/ppt/slides/slide1.xml" ContentType="application/vnd.openxmlformats-officedocument.presentationml.slide+xml"/>
  <Default Extension="jpeg" ContentType="image/jpeg"/>
  <Override PartName="/ppt/slideLayouts/slideLayout4.xml" ContentType="application/vnd.openxmlformats-officedocument.presentationml.slideLayout+xml"/>
  <Override PartName="/ppt/tableStyles.xml" ContentType="application/vnd.openxmlformats-officedocument.presentationml.tableStyles+xml"/>
  <Override PartName="/ppt/theme/theme1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5620"/>
    <p:restoredTop sz="94660"/>
  </p:normalViewPr>
  <p:slideViewPr>
    <p:cSldViewPr snapToGrid="0" snapToObjects="1" showGuides="1">
      <p:cViewPr varScale="1">
        <p:scale>
          <a:sx n="137" d="100"/>
          <a:sy n="137" d="100"/>
        </p:scale>
        <p:origin x="-163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printerSettings" Target="printerSettings/printerSettings1.bin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29A794-3A4F-8D49-9F8E-CE699806AA14}" type="datetimeFigureOut">
              <a:rPr lang="en-US" smtClean="0"/>
              <a:pPr/>
              <a:t>4/13/16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AE359D-37DF-BF4B-A980-95DD818FB68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758269" y="2717794"/>
            <a:ext cx="3175000" cy="9144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50000"/>
              </a:lnSpc>
            </a:pPr>
            <a:r>
              <a:rPr lang="en-US" sz="2000" b="1" dirty="0" smtClean="0">
                <a:latin typeface="Helvetica"/>
                <a:cs typeface="Helvetica"/>
              </a:rPr>
              <a:t>2015-2020</a:t>
            </a:r>
          </a:p>
          <a:p>
            <a:pPr>
              <a:lnSpc>
                <a:spcPct val="150000"/>
              </a:lnSpc>
            </a:pPr>
            <a:r>
              <a:rPr lang="en-US" sz="2000" b="1" dirty="0" smtClean="0">
                <a:latin typeface="Helvetica"/>
                <a:cs typeface="Helvetica"/>
              </a:rPr>
              <a:t>Water Awareness</a:t>
            </a:r>
            <a:endParaRPr lang="en-US" sz="2000" b="1" dirty="0">
              <a:latin typeface="Helvetica"/>
              <a:cs typeface="Helvetic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58269" y="4800600"/>
            <a:ext cx="4030131" cy="166793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1200" b="1" dirty="0" smtClean="0">
                <a:latin typeface="Helvetica"/>
                <a:cs typeface="Helvetica"/>
              </a:rPr>
              <a:t>Prepared by </a:t>
            </a:r>
          </a:p>
          <a:p>
            <a:r>
              <a:rPr lang="en-US" sz="1200" dirty="0" smtClean="0">
                <a:latin typeface="Helvetica"/>
                <a:cs typeface="Helvetica"/>
              </a:rPr>
              <a:t>The Hampton Roads Planning District </a:t>
            </a:r>
            <a:r>
              <a:rPr lang="en-US" sz="1200" dirty="0" err="1" smtClean="0">
                <a:latin typeface="Helvetica"/>
                <a:cs typeface="Helvetica"/>
              </a:rPr>
              <a:t>Commision</a:t>
            </a:r>
            <a:endParaRPr lang="en-US" sz="1200" dirty="0" smtClean="0">
              <a:latin typeface="Helvetica"/>
              <a:cs typeface="Helvetica"/>
            </a:endParaRPr>
          </a:p>
          <a:p>
            <a:r>
              <a:rPr lang="en-US" sz="1200" dirty="0" smtClean="0">
                <a:latin typeface="Helvetica"/>
                <a:cs typeface="Helvetica"/>
              </a:rPr>
              <a:t>Etc.</a:t>
            </a:r>
          </a:p>
          <a:p>
            <a:r>
              <a:rPr lang="en-US" sz="1200" dirty="0" smtClean="0">
                <a:latin typeface="Helvetica"/>
                <a:cs typeface="Helvetica"/>
              </a:rPr>
              <a:t>Etc.</a:t>
            </a:r>
          </a:p>
          <a:p>
            <a:r>
              <a:rPr lang="en-US" sz="1200" dirty="0" smtClean="0">
                <a:latin typeface="Helvetica"/>
                <a:cs typeface="Helvetica"/>
              </a:rPr>
              <a:t>Etc.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463797" y="4758265"/>
            <a:ext cx="2108203" cy="166793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1500" b="1" dirty="0" smtClean="0">
                <a:latin typeface="Helvetica"/>
                <a:cs typeface="Helvetica"/>
              </a:rPr>
              <a:t>December 15, 2015</a:t>
            </a:r>
            <a:endParaRPr lang="en-US" sz="1500" dirty="0" smtClean="0">
              <a:latin typeface="Helvetica"/>
              <a:cs typeface="Helvetic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48733" y="541867"/>
            <a:ext cx="8170331" cy="51646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2000" b="1" dirty="0" smtClean="0">
                <a:latin typeface="Helvetica"/>
                <a:cs typeface="Helvetica"/>
              </a:rPr>
              <a:t>Title Here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48733" y="1244597"/>
            <a:ext cx="8170331" cy="51646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1400" dirty="0" smtClean="0">
                <a:latin typeface="Helvetica"/>
                <a:cs typeface="Helvetica"/>
              </a:rPr>
              <a:t>Content starts here.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29</Words>
  <Application>Microsoft Macintosh PowerPoint</Application>
  <PresentationFormat>On-screen Show (4:3)</PresentationFormat>
  <Paragraphs>10</Paragraphs>
  <Slides>2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Slide 1</vt:lpstr>
      <vt:lpstr>Slide 2</vt:lpstr>
    </vt:vector>
  </TitlesOfParts>
  <Manager/>
  <Company>RCS</Company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subject/>
  <dc:creator/>
  <cp:keywords/>
  <dc:description/>
  <cp:lastModifiedBy>Derek Munn</cp:lastModifiedBy>
  <cp:revision>7</cp:revision>
  <dcterms:created xsi:type="dcterms:W3CDTF">2016-04-13T20:02:46Z</dcterms:created>
  <dcterms:modified xsi:type="dcterms:W3CDTF">2016-04-13T20:19:20Z</dcterms:modified>
  <cp:category/>
</cp:coreProperties>
</file>