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 showGuides="1">
      <p:cViewPr varScale="1">
        <p:scale>
          <a:sx n="137" d="100"/>
          <a:sy n="137" d="100"/>
        </p:scale>
        <p:origin x="-163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58269" y="2717794"/>
            <a:ext cx="3175000" cy="914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 smtClean="0">
                <a:latin typeface="Helvetica"/>
                <a:cs typeface="Helvetica"/>
              </a:rPr>
              <a:t>2015-2020</a:t>
            </a:r>
          </a:p>
          <a:p>
            <a:pPr>
              <a:lnSpc>
                <a:spcPct val="150000"/>
              </a:lnSpc>
            </a:pPr>
            <a:r>
              <a:rPr lang="en-US" sz="2000" b="1" dirty="0" smtClean="0">
                <a:latin typeface="Helvetica"/>
                <a:cs typeface="Helvetica"/>
              </a:rPr>
              <a:t>Water Awareness</a:t>
            </a:r>
            <a:endParaRPr lang="en-US" sz="2000" b="1" dirty="0">
              <a:latin typeface="Helvetica"/>
              <a:cs typeface="Helvetic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58269" y="4800600"/>
            <a:ext cx="4030131" cy="16679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200" b="1" dirty="0" smtClean="0">
                <a:latin typeface="Helvetica"/>
                <a:cs typeface="Helvetica"/>
              </a:rPr>
              <a:t>Prepared by </a:t>
            </a:r>
          </a:p>
          <a:p>
            <a:r>
              <a:rPr lang="en-US" sz="1200" dirty="0" smtClean="0">
                <a:latin typeface="Helvetica"/>
                <a:cs typeface="Helvetica"/>
              </a:rPr>
              <a:t>The Hampton Roads Planning District </a:t>
            </a:r>
            <a:r>
              <a:rPr lang="en-US" sz="1200" dirty="0" err="1" smtClean="0">
                <a:latin typeface="Helvetica"/>
                <a:cs typeface="Helvetica"/>
              </a:rPr>
              <a:t>Commision</a:t>
            </a:r>
            <a:endParaRPr lang="en-US" sz="1200" dirty="0" smtClean="0">
              <a:latin typeface="Helvetica"/>
              <a:cs typeface="Helvetica"/>
            </a:endParaRPr>
          </a:p>
          <a:p>
            <a:r>
              <a:rPr lang="en-US" sz="1200" dirty="0" smtClean="0">
                <a:latin typeface="Helvetica"/>
                <a:cs typeface="Helvetica"/>
              </a:rPr>
              <a:t>Etc.</a:t>
            </a:r>
          </a:p>
          <a:p>
            <a:r>
              <a:rPr lang="en-US" sz="1200" dirty="0" smtClean="0">
                <a:latin typeface="Helvetica"/>
                <a:cs typeface="Helvetica"/>
              </a:rPr>
              <a:t>Etc.</a:t>
            </a:r>
          </a:p>
          <a:p>
            <a:r>
              <a:rPr lang="en-US" sz="1200" dirty="0" smtClean="0">
                <a:latin typeface="Helvetica"/>
                <a:cs typeface="Helvetica"/>
              </a:rPr>
              <a:t>Etc.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63797" y="4758265"/>
            <a:ext cx="2108203" cy="16679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500" b="1" dirty="0" smtClean="0">
                <a:latin typeface="Helvetica"/>
                <a:cs typeface="Helvetica"/>
              </a:rPr>
              <a:t>December 15, 2015</a:t>
            </a:r>
            <a:endParaRPr lang="en-US" sz="1500" dirty="0" smtClean="0">
              <a:latin typeface="Helvetica"/>
              <a:cs typeface="Helvetic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48733" y="541867"/>
            <a:ext cx="8170331" cy="5164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000" b="1" dirty="0" smtClean="0">
                <a:latin typeface="Helvetica"/>
                <a:cs typeface="Helvetica"/>
              </a:rPr>
              <a:t>Title Here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8733" y="1244597"/>
            <a:ext cx="8170331" cy="5164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400" dirty="0" smtClean="0">
                <a:latin typeface="Helvetica"/>
                <a:cs typeface="Helvetica"/>
              </a:rPr>
              <a:t>Content starts here.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29</Words>
  <Application>Microsoft Macintosh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Manager/>
  <Company>RCS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/>
  <cp:keywords/>
  <dc:description/>
  <cp:lastModifiedBy>Derek Munn</cp:lastModifiedBy>
  <cp:revision>20</cp:revision>
  <dcterms:created xsi:type="dcterms:W3CDTF">2016-04-13T20:02:46Z</dcterms:created>
  <dcterms:modified xsi:type="dcterms:W3CDTF">2016-04-13T20:45:34Z</dcterms:modified>
  <cp:category/>
</cp:coreProperties>
</file>