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 showGuides="1">
      <p:cViewPr varScale="1">
        <p:scale>
          <a:sx n="137" d="100"/>
          <a:sy n="137" d="100"/>
        </p:scale>
        <p:origin x="-1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58269" y="2717794"/>
            <a:ext cx="3175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2015-2020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Water Awareness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8269" y="4800600"/>
            <a:ext cx="4030131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Prepared by 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The Hampton Roads Planning District </a:t>
            </a:r>
            <a:r>
              <a:rPr lang="en-US" sz="1200" dirty="0" err="1" smtClean="0">
                <a:latin typeface="Helvetica"/>
                <a:cs typeface="Helvetica"/>
              </a:rPr>
              <a:t>Commision</a:t>
            </a:r>
            <a:endParaRPr lang="en-US" sz="1200" dirty="0" smtClean="0">
              <a:latin typeface="Helvetica"/>
              <a:cs typeface="Helvetica"/>
            </a:endParaRP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3797" y="4758265"/>
            <a:ext cx="2108203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500" b="1" dirty="0" smtClean="0">
                <a:latin typeface="Helvetica"/>
                <a:cs typeface="Helvetica"/>
              </a:rPr>
              <a:t>December 15, 2015</a:t>
            </a:r>
            <a:endParaRPr lang="en-US" sz="1500" dirty="0" smtClean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8733" y="54186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Title Here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8733" y="124459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dirty="0" smtClean="0">
                <a:latin typeface="Helvetica"/>
                <a:cs typeface="Helvetica"/>
              </a:rPr>
              <a:t>Content starts here.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29</Words>
  <Application>Microsoft Macintosh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Manager/>
  <Company>RCS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Derek Munn</cp:lastModifiedBy>
  <cp:revision>21</cp:revision>
  <dcterms:created xsi:type="dcterms:W3CDTF">2016-04-13T20:02:46Z</dcterms:created>
  <dcterms:modified xsi:type="dcterms:W3CDTF">2016-04-13T20:46:19Z</dcterms:modified>
  <cp:category/>
</cp:coreProperties>
</file>